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4"/>
  </p:notesMasterIdLst>
  <p:handoutMasterIdLst>
    <p:handoutMasterId r:id="rId5"/>
  </p:handoutMasterIdLst>
  <p:sldIdLst>
    <p:sldId id="257" r:id="rId2"/>
    <p:sldId id="258" r:id="rId3"/>
  </p:sldIdLst>
  <p:sldSz cx="12192000" cy="6858000"/>
  <p:notesSz cx="6858000" cy="9144000"/>
  <p:defaultTextStyle>
    <a:defPPr rtl="0"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4529"/>
    <a:srgbClr val="2B3922"/>
    <a:srgbClr val="2E3722"/>
    <a:srgbClr val="FCF7F1"/>
    <a:srgbClr val="B8D233"/>
    <a:srgbClr val="5CC6D6"/>
    <a:srgbClr val="F8D22F"/>
    <a:srgbClr val="F03F2B"/>
    <a:srgbClr val="3488A0"/>
    <a:srgbClr val="5790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0" d="100"/>
          <a:sy n="120" d="100"/>
        </p:scale>
        <p:origin x="504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4A170B22-A4BB-4708-B0CE-A73E8306129B}" type="datetime1">
              <a:rPr lang="pt-BR" smtClean="0"/>
              <a:t>23/01/2023</a:t>
            </a:fld>
            <a:endParaRPr lang="en-US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5" name="Espaço Reservado para o Número do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7ACF5E7-ACB0-497B-A8C6-F2E617B463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53396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E6245E56-2EE9-450B-A671-BE5C90BAC91C}" type="datetime1">
              <a:rPr lang="pt-BR" smtClean="0"/>
              <a:t>23/01/2023</a:t>
            </a:fld>
            <a:endParaRPr lang="en-US"/>
          </a:p>
        </p:txBody>
      </p:sp>
      <p:sp>
        <p:nvSpPr>
          <p:cNvPr id="4" name="Espaço Reservado para Imagem do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pt-br"/>
              <a:t>Clique para editar o texto Mestre</a:t>
            </a:r>
            <a:endParaRPr lang="en-US"/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37A705E3-E620-489D-9973-6221209A4B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581830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 useBgFill="1">
        <p:nvSpPr>
          <p:cNvPr id="10" name="Retângulo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tângulo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tângulo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upo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Conector Reto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ector reto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ector reto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rtlCol="0" anchor="ctr">
            <a:noAutofit/>
          </a:bodyPr>
          <a:lstStyle>
            <a:lvl1pPr algn="ctr">
              <a:lnSpc>
                <a:spcPct val="83000"/>
              </a:lnSpc>
              <a:defRPr lang="en-US" sz="64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20" name="Espaço Reservado para Data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 rtlCol="0"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fld id="{2F3AF6F7-5911-45C3-BE0F-7F38FEFE43FA}" type="datetime1">
              <a:rPr lang="pt-BR" smtClean="0"/>
              <a:t>23/01/2023</a:t>
            </a:fld>
            <a:endParaRPr lang="en-US" dirty="0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22" name="Espaço reservado para o número do slide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770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>
            <a:lvl1pPr>
              <a:defRPr sz="3800"/>
            </a:lvl1pPr>
          </a:lstStyle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70C3F0E-1EAD-419A-B8F3-CB7CDE6B1E86}" type="datetime1">
              <a:rPr lang="pt-BR" smtClean="0"/>
              <a:t>23/01/2023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329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 hasCustomPrompt="1"/>
          </p:nvPr>
        </p:nvSpPr>
        <p:spPr>
          <a:xfrm>
            <a:off x="8991600" y="762000"/>
            <a:ext cx="2362200" cy="5257800"/>
          </a:xfrm>
        </p:spPr>
        <p:txBody>
          <a:bodyPr vert="eaVert" rtlCol="0"/>
          <a:lstStyle>
            <a:lvl1pPr>
              <a:defRPr/>
            </a:lvl1pPr>
          </a:lstStyle>
          <a:p>
            <a:pPr rtl="0"/>
            <a:r>
              <a:rPr lang="pt-br" dirty="0"/>
              <a:t>Clique para editar o estilo de título Mestre</a:t>
            </a:r>
            <a:endParaRPr lang="en-US" dirty="0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 rtlCol="0"/>
          <a:lstStyle/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274CCBA-3812-426F-BA8C-8BC3E97D7FB5}" type="datetime1">
              <a:rPr lang="pt-BR" smtClean="0"/>
              <a:t>23/01/2023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073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>
            <a:lvl1pPr>
              <a:defRPr sz="3800"/>
            </a:lvl1pPr>
          </a:lstStyle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48C737E-092E-4203-A347-8410086932C6}" type="datetime1">
              <a:rPr lang="pt-BR" smtClean="0"/>
              <a:t>23/01/2023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708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 useBgFill="1">
        <p:nvSpPr>
          <p:cNvPr id="23" name="Retângulo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tângulo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tângulo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rtlCol="0" anchor="ctr">
            <a:noAutofit/>
          </a:bodyPr>
          <a:lstStyle>
            <a:lvl1pPr algn="ctr">
              <a:lnSpc>
                <a:spcPct val="83000"/>
              </a:lnSpc>
              <a:defRPr lang="en-US" sz="64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grpSp>
        <p:nvGrpSpPr>
          <p:cNvPr id="16" name="Grupo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Conector Reto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ector reto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ector Reto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rtlCol="0"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 rtlCol="0"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pPr rtl="0"/>
            <a:fld id="{494319B4-ED34-4D08-91C0-F7E8BD9417E6}" type="datetime1">
              <a:rPr lang="pt-BR" smtClean="0"/>
              <a:t>23/01/2023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071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is conteú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DD1C28D-3F4C-4305-9CD5-9949626E9ED5}" type="datetime1">
              <a:rPr lang="pt-BR" smtClean="0"/>
              <a:t>23/01/2023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672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>
            <a:lvl1pPr>
              <a:defRPr sz="3800"/>
            </a:lvl1pPr>
          </a:lstStyle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rtlCol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rtlCol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05F8630-DFFC-437C-A718-61BE3F548C4E}" type="datetime1">
              <a:rPr lang="pt-BR" smtClean="0"/>
              <a:t>23/01/2023</a:t>
            </a:fld>
            <a:endParaRPr lang="en-US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9" name="Espaço Reservado para o Número do Slide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960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>
            <a:lvl1pPr>
              <a:defRPr sz="3800"/>
            </a:lvl1pPr>
          </a:lstStyle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812AD8E-909B-47FE-B3D6-961E1D2E7A49}" type="datetime1">
              <a:rPr lang="pt-BR" smtClean="0"/>
              <a:t>23/01/2023</a:t>
            </a:fld>
            <a:endParaRPr lang="en-US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5" name="Espaço Reservado para o Número do Slide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413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D0BF672-AFC3-4C39-AA84-C1113D4307F1}" type="datetime1">
              <a:rPr lang="pt-BR" smtClean="0"/>
              <a:t>23/01/2023</a:t>
            </a:fld>
            <a:endParaRPr lang="en-US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247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8458200" y="607392"/>
            <a:ext cx="3161963" cy="1645920"/>
          </a:xfrm>
        </p:spPr>
        <p:txBody>
          <a:bodyPr rtlCol="0"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pt-br" dirty="0"/>
              <a:t>Clique para editar o estilo de título Mestre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 rtlCol="0"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8458200" y="2336800"/>
            <a:ext cx="3161963" cy="3606800"/>
          </a:xfrm>
        </p:spPr>
        <p:txBody>
          <a:bodyPr rtlCol="0"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pt-br" dirty="0"/>
              <a:t>Clique para editar o texto Mestre</a:t>
            </a:r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B01F5550-97CC-4F3B-A34B-FE39BFD06EF0}" type="datetime1">
              <a:rPr lang="pt-BR" smtClean="0"/>
              <a:t>23/01/2023</a:t>
            </a:fld>
            <a:endParaRPr lang="en-US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 rtlCol="0"/>
          <a:lstStyle>
            <a:lvl1pPr algn="l">
              <a:defRPr/>
            </a:lvl1pPr>
          </a:lstStyle>
          <a:p>
            <a:pPr rtl="0"/>
            <a:endParaRPr lang="en-US"/>
          </a:p>
        </p:txBody>
      </p:sp>
      <p:sp>
        <p:nvSpPr>
          <p:cNvPr id="11" name="Espaço Reservado para o Número do Slide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602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ângulo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Espaço reservado para imagem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pt-br" dirty="0"/>
              <a:t>Clique no ícone para adicionar uma imagem</a:t>
            </a:r>
            <a:endParaRPr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 rtlCol="0"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pPr rtl="0"/>
            <a:fld id="{7975B8C2-382E-4F5E-B0CE-7E0EEF75E017}" type="datetime1">
              <a:rPr lang="pt-BR" smtClean="0"/>
              <a:t>23/01/2023</a:t>
            </a:fld>
            <a:endParaRPr lang="en-US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 rtlCol="0"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 rtl="0"/>
            <a:endParaRPr lang="en-US" dirty="0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8477250" y="603504"/>
            <a:ext cx="3144774" cy="1645920"/>
          </a:xfrm>
        </p:spPr>
        <p:txBody>
          <a:bodyPr rtlCol="0" anchor="b">
            <a:noAutofit/>
          </a:bodyPr>
          <a:lstStyle>
            <a:lvl1pPr algn="l">
              <a:lnSpc>
                <a:spcPct val="100000"/>
              </a:lnSpc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pPr rtl="0"/>
            <a:r>
              <a:rPr lang="pt-br" dirty="0"/>
              <a:t>Clique para editar o estilo de título Mestre</a:t>
            </a:r>
            <a:endParaRPr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8477250" y="2386584"/>
            <a:ext cx="3144774" cy="3511296"/>
          </a:xfrm>
        </p:spPr>
        <p:txBody>
          <a:bodyPr rtlCol="0"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pt-br" dirty="0"/>
              <a:t>Clique para editar o texto Mestre</a:t>
            </a:r>
          </a:p>
        </p:txBody>
      </p:sp>
    </p:spTree>
    <p:extLst>
      <p:ext uri="{BB962C8B-B14F-4D97-AF65-F5344CB8AC3E}">
        <p14:creationId xmlns:p14="http://schemas.microsoft.com/office/powerpoint/2010/main" val="2678223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tângulo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7" name="Retângulo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tângulo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pt-br"/>
              <a:t>Clique para editar o estilo de título Mestre</a:t>
            </a:r>
            <a:endParaRPr lang="en-US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pt-br"/>
              <a:t>Clique para editar o texto Mestre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91DF2A3A-30FD-464E-8202-27A276433376}" type="datetime1">
              <a:rPr lang="pt-BR" smtClean="0"/>
              <a:t>23/01/2023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577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65" r:id="rId5"/>
    <p:sldLayoutId id="2147483671" r:id="rId6"/>
    <p:sldLayoutId id="2147483672" r:id="rId7"/>
    <p:sldLayoutId id="2147483662" r:id="rId8"/>
    <p:sldLayoutId id="2147483663" r:id="rId9"/>
    <p:sldLayoutId id="2147483664" r:id="rId10"/>
    <p:sldLayoutId id="2147483666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 descr="Uma imagem contendo Forma&#10;&#10;Descrição gerada automaticamente">
            <a:extLst>
              <a:ext uri="{FF2B5EF4-FFF2-40B4-BE49-F238E27FC236}">
                <a16:creationId xmlns:a16="http://schemas.microsoft.com/office/drawing/2014/main" id="{2CF5CCC7-755A-33CE-B480-AB06D75A9A7B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2" name="Retângulo 81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95067" y="1808532"/>
            <a:ext cx="5452527" cy="324093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84" name="Retângulo 83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61010" y="1975104"/>
            <a:ext cx="5120640" cy="2907792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0" y="2686394"/>
            <a:ext cx="4775075" cy="1630907"/>
          </a:xfrm>
        </p:spPr>
        <p:txBody>
          <a:bodyPr rtlCol="0">
            <a:normAutofit/>
          </a:bodyPr>
          <a:lstStyle/>
          <a:p>
            <a:pPr rtl="0"/>
            <a:r>
              <a:rPr lang="pt-BR" sz="3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Insira seu título aqui</a:t>
            </a:r>
            <a:endParaRPr lang="pt-br" sz="3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8722DDC-8EEE-4A06-8DFE-B44871EAA2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1733" y="5155217"/>
            <a:ext cx="7268138" cy="877937"/>
          </a:xfrm>
        </p:spPr>
        <p:txBody>
          <a:bodyPr rtlCol="0">
            <a:normAutofit/>
          </a:bodyPr>
          <a:lstStyle/>
          <a:p>
            <a:pPr algn="l" rtl="0">
              <a:spcAft>
                <a:spcPts val="600"/>
              </a:spcAft>
            </a:pPr>
            <a:r>
              <a:rPr lang="pt-b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Autor (a):</a:t>
            </a:r>
          </a:p>
          <a:p>
            <a:pPr algn="l" rtl="0">
              <a:spcAft>
                <a:spcPts val="600"/>
              </a:spcAft>
            </a:pPr>
            <a:r>
              <a:rPr lang="pt-B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Orientador (a):</a:t>
            </a:r>
            <a:endParaRPr lang="pt-br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42807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m 9" descr="Uma imagem contendo Forma&#10;&#10;Descrição gerada automaticamente">
            <a:extLst>
              <a:ext uri="{FF2B5EF4-FFF2-40B4-BE49-F238E27FC236}">
                <a16:creationId xmlns:a16="http://schemas.microsoft.com/office/drawing/2014/main" id="{A150D02F-873E-9A20-B7AB-B62140CF2273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1398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FIVE">
      <a:dk1>
        <a:sysClr val="windowText" lastClr="000000"/>
      </a:dk1>
      <a:lt1>
        <a:sysClr val="window" lastClr="FFFFFF"/>
      </a:lt1>
      <a:dk2>
        <a:srgbClr val="505046"/>
      </a:dk2>
      <a:lt2>
        <a:srgbClr val="F5F6F4"/>
      </a:lt2>
      <a:accent1>
        <a:srgbClr val="57903F"/>
      </a:accent1>
      <a:accent2>
        <a:srgbClr val="F03F2B"/>
      </a:accent2>
      <a:accent3>
        <a:srgbClr val="3488A0"/>
      </a:accent3>
      <a:accent4>
        <a:srgbClr val="F8D22F"/>
      </a:accent4>
      <a:accent5>
        <a:srgbClr val="5CC6D6"/>
      </a:accent5>
      <a:accent6>
        <a:srgbClr val="B8D233"/>
      </a:accent6>
      <a:hlink>
        <a:srgbClr val="00B0F0"/>
      </a:hlink>
      <a:folHlink>
        <a:srgbClr val="B2B2B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1798614_TF78438558" id="{EFC388B7-E3E7-46E9-90A0-7401A222EB8A}" vid="{685F28B6-3FA5-49C7-9831-35ED941F70C7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{78BA655B-F011-416D-9705-F411172B22C8}tf78438558_win32</Template>
  <TotalTime>40</TotalTime>
  <Words>12</Words>
  <Application>Microsoft Office PowerPoint</Application>
  <PresentationFormat>Widescreen</PresentationFormat>
  <Paragraphs>3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7" baseType="lpstr">
      <vt:lpstr>Arial</vt:lpstr>
      <vt:lpstr>Calibri</vt:lpstr>
      <vt:lpstr>Century Gothic</vt:lpstr>
      <vt:lpstr>Garamond</vt:lpstr>
      <vt:lpstr>SavonVTI</vt:lpstr>
      <vt:lpstr>Insira seu título aqui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Insira seu título aqui</dc:title>
  <dc:creator>Ana Paula Lacerda</dc:creator>
  <cp:lastModifiedBy>Ana Paula Lacerda</cp:lastModifiedBy>
  <cp:revision>1</cp:revision>
  <dcterms:created xsi:type="dcterms:W3CDTF">2023-01-23T13:30:13Z</dcterms:created>
  <dcterms:modified xsi:type="dcterms:W3CDTF">2023-01-23T14:10:38Z</dcterms:modified>
</cp:coreProperties>
</file>