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A170B22-A4BB-4708-B0CE-A73E8306129B}" type="datetime1">
              <a:rPr lang="pt-BR" smtClean="0"/>
              <a:t>23/01/2023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6245E56-2EE9-450B-A671-BE5C90BAC91C}" type="datetime1">
              <a:rPr lang="pt-BR" smtClean="0"/>
              <a:t>23/01/2023</a:t>
            </a:fld>
            <a:endParaRPr lang="en-US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/>
              <a:t>Clique para editar o texto Mestre</a:t>
            </a:r>
            <a:endParaRPr lang="en-US"/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ângu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ângu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ângu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4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0" name="Espaço Reservado para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2F3AF6F7-5911-45C3-BE0F-7F38FEFE43FA}" type="datetime1">
              <a:rPr lang="pt-BR" smtClean="0"/>
              <a:t>23/01/2023</a:t>
            </a:fld>
            <a:endParaRPr lang="en-US" dirty="0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Espaço reservado para o número do slide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0C3F0E-1EAD-419A-B8F3-CB7CDE6B1E86}" type="datetime1">
              <a:rPr lang="pt-BR" smtClean="0"/>
              <a:t>23/01/2023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pt-br" dirty="0"/>
              <a:t>Clique para editar o estilo de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74CCBA-3812-426F-BA8C-8BC3E97D7FB5}" type="datetime1">
              <a:rPr lang="pt-BR" smtClean="0"/>
              <a:t>23/01/2023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8C737E-092E-4203-A347-8410086932C6}" type="datetime1">
              <a:rPr lang="pt-BR" smtClean="0"/>
              <a:t>23/01/2023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ângu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ângu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ângu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4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494319B4-ED34-4D08-91C0-F7E8BD9417E6}" type="datetime1">
              <a:rPr lang="pt-BR" smtClean="0"/>
              <a:t>23/01/2023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D1C28D-3F4C-4305-9CD5-9949626E9ED5}" type="datetime1">
              <a:rPr lang="pt-BR" smtClean="0"/>
              <a:t>23/01/2023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5F8630-DFFC-437C-A718-61BE3F548C4E}" type="datetime1">
              <a:rPr lang="pt-BR" smtClean="0"/>
              <a:t>23/01/2023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12AD8E-909B-47FE-B3D6-961E1D2E7A49}" type="datetime1">
              <a:rPr lang="pt-BR" smtClean="0"/>
              <a:t>23/01/2023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0BF672-AFC3-4C39-AA84-C1113D4307F1}" type="datetime1">
              <a:rPr lang="pt-BR" smtClean="0"/>
              <a:t>23/01/2023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 dirty="0"/>
              <a:t>Clique para editar o estilo de 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dirty="0"/>
              <a:t>Clique para editar o texto 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B01F5550-97CC-4F3B-A34B-FE39BFD06EF0}" type="datetime1">
              <a:rPr lang="pt-BR" smtClean="0"/>
              <a:t>23/01/2023</a:t>
            </a:fld>
            <a:endParaRPr lang="en-US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Espaço Reservado para o Número do Slide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imagem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dirty="0"/>
              <a:t>Clique no ícone para adicionar uma imagem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7975B8C2-382E-4F5E-B0CE-7E0EEF75E017}" type="datetime1">
              <a:rPr lang="pt-BR" smtClean="0"/>
              <a:t>23/01/2023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t-br" dirty="0"/>
              <a:t>Clique para editar o estilo de título Mestre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dirty="0"/>
              <a:t>Clique para editar o texto Mestre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ângulo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ângu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/>
              <a:t>Clique para editar o estilo de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91DF2A3A-30FD-464E-8202-27A276433376}" type="datetime1">
              <a:rPr lang="pt-BR" smtClean="0"/>
              <a:t>23/01/2023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Uma imagem contendo Forma&#10;&#10;Descrição gerada automaticamente">
            <a:extLst>
              <a:ext uri="{FF2B5EF4-FFF2-40B4-BE49-F238E27FC236}">
                <a16:creationId xmlns:a16="http://schemas.microsoft.com/office/drawing/2014/main" id="{2CF5CCC7-755A-33CE-B480-AB06D75A9A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2" name="Retângulo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tângulo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2686394"/>
            <a:ext cx="4775075" cy="1630907"/>
          </a:xfrm>
        </p:spPr>
        <p:txBody>
          <a:bodyPr rtlCol="0">
            <a:normAutofit/>
          </a:bodyPr>
          <a:lstStyle/>
          <a:p>
            <a:pPr rtl="0"/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Insira seu título aqui</a:t>
            </a:r>
            <a:endParaRPr lang="pt-b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733" y="5155217"/>
            <a:ext cx="7268138" cy="877937"/>
          </a:xfrm>
        </p:spPr>
        <p:txBody>
          <a:bodyPr rtlCol="0">
            <a:normAutofit/>
          </a:bodyPr>
          <a:lstStyle/>
          <a:p>
            <a:pPr algn="l" rtl="0">
              <a:spcAft>
                <a:spcPts val="600"/>
              </a:spcAft>
            </a:pP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(a):</a:t>
            </a:r>
          </a:p>
          <a:p>
            <a:pPr algn="l" rtl="0">
              <a:spcAft>
                <a:spcPts val="600"/>
              </a:spcAft>
            </a:pP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 (a):</a:t>
            </a:r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Uma imagem contendo Forma&#10;&#10;Descrição gerada automaticamente">
            <a:extLst>
              <a:ext uri="{FF2B5EF4-FFF2-40B4-BE49-F238E27FC236}">
                <a16:creationId xmlns:a16="http://schemas.microsoft.com/office/drawing/2014/main" id="{A150D02F-873E-9A20-B7AB-B62140CF227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9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14_TF78438558" id="{EFC388B7-E3E7-46E9-90A0-7401A222EB8A}" vid="{685F28B6-3FA5-49C7-9831-35ED941F70C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{78BA655B-F011-416D-9705-F411172B22C8}tf78438558_win32</Template>
  <TotalTime>40</TotalTime>
  <Words>12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Garamond</vt:lpstr>
      <vt:lpstr>SavonVTI</vt:lpstr>
      <vt:lpstr>Insira seu título aqui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Insira seu título aqui</dc:title>
  <dc:creator>Ana Paula Lacerda</dc:creator>
  <cp:lastModifiedBy>Ana Paula Lacerda</cp:lastModifiedBy>
  <cp:revision>1</cp:revision>
  <dcterms:created xsi:type="dcterms:W3CDTF">2023-01-23T13:30:13Z</dcterms:created>
  <dcterms:modified xsi:type="dcterms:W3CDTF">2023-01-23T14:10:38Z</dcterms:modified>
</cp:coreProperties>
</file>